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Condensed"/>
      <p:regular r:id="rId13"/>
      <p:bold r:id="rId14"/>
      <p:italic r:id="rId15"/>
      <p:boldItalic r:id="rId16"/>
    </p:embeddedFont>
    <p:embeddedFont>
      <p:font typeface="Roboto Condensed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1" roundtripDataSignature="AMtx7mjFuuHQgQ7hlfQM1dy4SYJXeZ5R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font" Target="fonts/RobotoCondensed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Condensed-italic.fntdata"/><Relationship Id="rId14" Type="http://schemas.openxmlformats.org/officeDocument/2006/relationships/font" Target="fonts/RobotoCondensed-bold.fntdata"/><Relationship Id="rId17" Type="http://schemas.openxmlformats.org/officeDocument/2006/relationships/font" Target="fonts/RobotoCondensedMedium-regular.fntdata"/><Relationship Id="rId16" Type="http://schemas.openxmlformats.org/officeDocument/2006/relationships/font" Target="fonts/RobotoCondense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Medium-italic.fntdata"/><Relationship Id="rId6" Type="http://schemas.openxmlformats.org/officeDocument/2006/relationships/slide" Target="slides/slide1.xml"/><Relationship Id="rId18" Type="http://schemas.openxmlformats.org/officeDocument/2006/relationships/font" Target="fonts/RobotoCondensed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/>
          <p:nvPr/>
        </p:nvSpPr>
        <p:spPr>
          <a:xfrm>
            <a:off x="511075" y="3479700"/>
            <a:ext cx="1764900" cy="13065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b="0" i="0" sz="11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2601008" y="3479700"/>
            <a:ext cx="1764900" cy="13065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b="0" i="0" sz="11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4690942" y="3479700"/>
            <a:ext cx="1764900" cy="13065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b="0" i="0" sz="11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6780875" y="3479700"/>
            <a:ext cx="1764900" cy="13065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b="0" i="0" sz="11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/>
          <p:nvPr/>
        </p:nvSpPr>
        <p:spPr>
          <a:xfrm>
            <a:off x="228575" y="3813450"/>
            <a:ext cx="1167600" cy="8262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b="0" i="0" sz="7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1853488" y="3438025"/>
            <a:ext cx="14118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b="0" i="0" sz="6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1857952" y="3948775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b="0" i="0" sz="7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1853488" y="4489675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b="0" i="0" sz="7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5555905" y="3442700"/>
            <a:ext cx="14118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b="0" i="0" sz="7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s" sz="700" u="none" cap="none" strike="noStrike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sexual y aborto</a:t>
            </a:r>
            <a:endParaRPr b="0" i="0" sz="6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5560370" y="3953450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b="0" i="0" sz="7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5555905" y="4494350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b="0" i="0" sz="7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3718139" y="3442700"/>
            <a:ext cx="14118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b="0" i="0" sz="6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3722604" y="3953450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b="0" i="0" sz="7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3718139" y="4494350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b="0" i="0" sz="7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7393641" y="3433100"/>
            <a:ext cx="14118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b="0" i="0" sz="6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7398105" y="3943850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b="0" i="0" sz="7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7393641" y="4484750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b="0" i="0" sz="7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/>
          <p:nvPr/>
        </p:nvSpPr>
        <p:spPr>
          <a:xfrm>
            <a:off x="228575" y="1340025"/>
            <a:ext cx="1167600" cy="8262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1853488" y="964600"/>
            <a:ext cx="14118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1857952" y="1475350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1853488" y="2016250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91" name="Google Shape;91;p5"/>
          <p:cNvSpPr/>
          <p:nvPr/>
        </p:nvSpPr>
        <p:spPr>
          <a:xfrm>
            <a:off x="5555905" y="969275"/>
            <a:ext cx="14118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92" name="Google Shape;92;p5"/>
          <p:cNvSpPr/>
          <p:nvPr/>
        </p:nvSpPr>
        <p:spPr>
          <a:xfrm>
            <a:off x="5560370" y="1480025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93" name="Google Shape;93;p5"/>
          <p:cNvSpPr/>
          <p:nvPr/>
        </p:nvSpPr>
        <p:spPr>
          <a:xfrm>
            <a:off x="5555905" y="2020925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3718139" y="969275"/>
            <a:ext cx="14118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3722604" y="1480025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3718139" y="2020925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7393641" y="959675"/>
            <a:ext cx="14118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7398105" y="1470425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7393641" y="2011325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228575" y="3275975"/>
            <a:ext cx="1167600" cy="8262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1853488" y="2900550"/>
            <a:ext cx="14118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1857952" y="3411300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1853488" y="3952200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5555905" y="2905225"/>
            <a:ext cx="14118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5560370" y="3415975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5555905" y="3956875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3718139" y="2905225"/>
            <a:ext cx="14118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3722604" y="3415975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3718139" y="3956875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7393641" y="2895625"/>
            <a:ext cx="14118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7398105" y="3406375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2" name="Google Shape;112;p5"/>
          <p:cNvSpPr/>
          <p:nvPr/>
        </p:nvSpPr>
        <p:spPr>
          <a:xfrm>
            <a:off x="7393641" y="3947275"/>
            <a:ext cx="1399500" cy="4233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/>
          <p:nvPr/>
        </p:nvSpPr>
        <p:spPr>
          <a:xfrm>
            <a:off x="5484276" y="916575"/>
            <a:ext cx="1629600" cy="1206300"/>
          </a:xfrm>
          <a:prstGeom prst="rect">
            <a:avLst/>
          </a:prstGeom>
          <a:solidFill>
            <a:srgbClr val="F85547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1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b="0" i="0" sz="1000" u="none" cap="none" strike="noStrike">
              <a:solidFill>
                <a:schemeClr val="lt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286850" y="3433100"/>
            <a:ext cx="1167600" cy="8262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b="0" i="0" sz="7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1853500" y="3438025"/>
            <a:ext cx="1411800" cy="8262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b="0" i="0" sz="6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5555900" y="3442700"/>
            <a:ext cx="1411800" cy="8166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b="0" i="0" sz="6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3718150" y="3442700"/>
            <a:ext cx="1411800" cy="8166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b="0" i="0" sz="600" u="none" cap="none" strike="noStrike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7272475" y="3205025"/>
            <a:ext cx="1770600" cy="1386000"/>
          </a:xfrm>
          <a:prstGeom prst="rect">
            <a:avLst/>
          </a:prstGeom>
          <a:solidFill>
            <a:srgbClr val="006559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1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b="0" i="0" sz="500" u="none" cap="none" strike="noStrike">
              <a:solidFill>
                <a:schemeClr val="lt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/>
          <p:nvPr/>
        </p:nvSpPr>
        <p:spPr>
          <a:xfrm>
            <a:off x="7128725" y="1579475"/>
            <a:ext cx="640500" cy="4596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sz="1000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128" name="Google Shape;128;p7"/>
          <p:cNvSpPr/>
          <p:nvPr/>
        </p:nvSpPr>
        <p:spPr>
          <a:xfrm>
            <a:off x="5800100" y="2701950"/>
            <a:ext cx="770400" cy="459600"/>
          </a:xfrm>
          <a:prstGeom prst="rect">
            <a:avLst/>
          </a:prstGeom>
          <a:solidFill>
            <a:srgbClr val="006559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1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sz="600">
              <a:solidFill>
                <a:schemeClr val="lt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lt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129" name="Google Shape;129;p7"/>
          <p:cNvSpPr/>
          <p:nvPr/>
        </p:nvSpPr>
        <p:spPr>
          <a:xfrm>
            <a:off x="6570500" y="3220800"/>
            <a:ext cx="640500" cy="4596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sz="1000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5047150" y="1782750"/>
            <a:ext cx="640500" cy="4596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sz="1000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131" name="Google Shape;131;p7"/>
          <p:cNvSpPr/>
          <p:nvPr/>
        </p:nvSpPr>
        <p:spPr>
          <a:xfrm>
            <a:off x="4754725" y="843675"/>
            <a:ext cx="640500" cy="4596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sz="1000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132" name="Google Shape;132;p7"/>
          <p:cNvSpPr/>
          <p:nvPr/>
        </p:nvSpPr>
        <p:spPr>
          <a:xfrm>
            <a:off x="7128725" y="598650"/>
            <a:ext cx="640500" cy="4596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sz="1000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133" name="Google Shape;133;p7"/>
          <p:cNvSpPr/>
          <p:nvPr/>
        </p:nvSpPr>
        <p:spPr>
          <a:xfrm>
            <a:off x="7890725" y="2341475"/>
            <a:ext cx="640500" cy="4596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sz="1000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4754725" y="3407525"/>
            <a:ext cx="640500" cy="459600"/>
          </a:xfrm>
          <a:prstGeom prst="rect">
            <a:avLst/>
          </a:prstGeom>
          <a:solidFill>
            <a:srgbClr val="C4ED94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006559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sz="1000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rgbClr val="006559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6403988" y="2140713"/>
            <a:ext cx="770400" cy="459600"/>
          </a:xfrm>
          <a:prstGeom prst="rect">
            <a:avLst/>
          </a:prstGeom>
          <a:solidFill>
            <a:srgbClr val="006559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1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(TEXTO)</a:t>
            </a:r>
            <a:endParaRPr sz="600">
              <a:solidFill>
                <a:schemeClr val="lt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lt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